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52" y="3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34536C-EF55-2CBC-BA52-ACE811F0B4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09B65E9-04D8-5536-FD44-FE1271A6B6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E563F5-1481-AAE8-78A0-3CB8DC421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6076-75CE-41AA-BC8B-C372C07B0846}" type="datetimeFigureOut">
              <a:rPr lang="de-CH" smtClean="0"/>
              <a:t>26.02.2023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D3C909-F19E-BFA6-D34C-374EF5AC2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452B30-C9DC-582E-F207-4415BE346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7376-9726-4542-AB7B-FD0DDDAB13B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7192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62560A-A88F-D690-ED29-52A655548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18952FE-4F26-93D5-22C1-DEF244965C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490CD2-61E7-0E04-EA24-0DA8825DE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6076-75CE-41AA-BC8B-C372C07B0846}" type="datetimeFigureOut">
              <a:rPr lang="de-CH" smtClean="0"/>
              <a:t>26.02.2023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8D65B6-DAD1-8A7A-12E7-9EC3CC9F9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D23456A-82B0-5A7A-B1EA-DCBE0ECED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7376-9726-4542-AB7B-FD0DDDAB13B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1079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69984DE-D440-A587-2223-8803AB8822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49A0C62-B919-3B8A-12E7-4869CEBDED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447A17-6183-B10B-0C7D-6AB50B6C7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6076-75CE-41AA-BC8B-C372C07B0846}" type="datetimeFigureOut">
              <a:rPr lang="de-CH" smtClean="0"/>
              <a:t>26.02.2023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14B7E2-9C2B-0196-B631-2817816E9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5D8D24-3561-0EF1-89B8-FCE55060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7376-9726-4542-AB7B-FD0DDDAB13B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38621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D74F4D-197B-03D1-1545-EB91E3566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D8514C-C61F-FD0D-7CC8-05774945E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C758A6-71EA-7DC6-C700-FEE703E5E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6076-75CE-41AA-BC8B-C372C07B0846}" type="datetimeFigureOut">
              <a:rPr lang="de-CH" smtClean="0"/>
              <a:t>26.02.2023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E47A66B-AF50-D524-06D6-D01A74F26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9D3181-79A2-B513-FB1E-2874B3F99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7376-9726-4542-AB7B-FD0DDDAB13B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98779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E2EA97-8297-845F-A857-433D13525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0105FE3-F8C8-F8F1-C892-CEE9A42CC7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4CF50E-E628-72CF-0D9C-51777EF50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6076-75CE-41AA-BC8B-C372C07B0846}" type="datetimeFigureOut">
              <a:rPr lang="de-CH" smtClean="0"/>
              <a:t>26.02.2023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B44E75-6680-C89C-4D4A-A3E7939BF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43E101-5572-601F-5D12-65D47D96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7376-9726-4542-AB7B-FD0DDDAB13B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5712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C7001C-9511-F222-DCE2-AFBCB2F47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2B313C-4E15-68A4-EAF2-3FA668D88F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E494546-13A7-585A-7929-892F2334D6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9AF8A9C-1FAC-FE2F-AFC5-D56F1AC5B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6076-75CE-41AA-BC8B-C372C07B0846}" type="datetimeFigureOut">
              <a:rPr lang="de-CH" smtClean="0"/>
              <a:t>26.02.2023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F101454-8DA0-B12C-36AF-07D0D365E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AD1E306-AFAB-E062-0B9C-AF0D2980B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7376-9726-4542-AB7B-FD0DDDAB13B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280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70D098-A762-5BDD-0B77-E91B674E2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FA1E4D9-6889-A082-23B2-9DB5E415D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CEF2174-55D9-2625-3A9F-557AA325D3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7DE3FD8-5998-9751-65F2-44500506D8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F877C62-0A01-D637-8A38-9A4307711E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B5BAF70D-3B59-CCD3-FDA5-DDBA44273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6076-75CE-41AA-BC8B-C372C07B0846}" type="datetimeFigureOut">
              <a:rPr lang="de-CH" smtClean="0"/>
              <a:t>26.02.2023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ED75843-045E-7658-30D2-D37C2D8CC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5D2AA25-A27C-D38E-8E16-1FD2AF78D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7376-9726-4542-AB7B-FD0DDDAB13B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8872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22802C-BA92-69E7-2D95-5C6AF1B11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B306934-7CFD-5C85-D65E-456009E33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6076-75CE-41AA-BC8B-C372C07B0846}" type="datetimeFigureOut">
              <a:rPr lang="de-CH" smtClean="0"/>
              <a:t>26.02.2023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DF80EB0-F786-3E5D-1C6F-E4C3E7924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DEA3CE0-AC57-2289-1A73-62CA9CA67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7376-9726-4542-AB7B-FD0DDDAB13B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2389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ACEF2B9-E394-C3B4-169F-70C65908A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6076-75CE-41AA-BC8B-C372C07B0846}" type="datetimeFigureOut">
              <a:rPr lang="de-CH" smtClean="0"/>
              <a:t>26.02.2023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DF734A3-6769-294D-0D33-9D2C7DFE1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C447597-64C8-EC85-20AD-669FE7FC2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7376-9726-4542-AB7B-FD0DDDAB13B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29662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147300-B22F-249E-D4E7-A0C140D73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AA3CCE-6846-275C-71BE-D0B5244E6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66CA2F7-8C77-8002-3D14-9E06A3267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A913777-AE61-F271-F617-89C51E855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6076-75CE-41AA-BC8B-C372C07B0846}" type="datetimeFigureOut">
              <a:rPr lang="de-CH" smtClean="0"/>
              <a:t>26.02.2023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ABB5AD-415E-C8DA-7B2C-37BFD284A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B74E262-3482-5930-B96A-5BA784386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7376-9726-4542-AB7B-FD0DDDAB13B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7608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5CBF92-2BD8-4A97-B895-78B24D12F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339BFF2-6B72-B991-6345-B403473092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3A061F3-7E50-AA89-FFB6-6306A95536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AB1D11D-B3AC-7D8B-FCAF-319EEBC33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6076-75CE-41AA-BC8B-C372C07B0846}" type="datetimeFigureOut">
              <a:rPr lang="de-CH" smtClean="0"/>
              <a:t>26.02.2023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B36B4D7-6F1C-1C33-E9BF-AEECE45D1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36F32E2-E523-265B-9A5D-B33290332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27376-9726-4542-AB7B-FD0DDDAB13B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50867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8E62FCC-4D60-0E76-8AE9-3641426F9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AAD3CC6-648F-3E78-3FE8-6A39770573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01C694-2D4B-FEF5-8D49-8656B91D42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F6076-75CE-41AA-BC8B-C372C07B0846}" type="datetimeFigureOut">
              <a:rPr lang="de-CH" smtClean="0"/>
              <a:t>26.02.2023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36C40C-03B9-2B55-A3A6-F3E8D584AD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D6C9E2-E7BE-2A87-E90C-3B4371DA6F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27376-9726-4542-AB7B-FD0DDDAB13B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4710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60CD5EE4-5C1B-D630-81A8-D3EC930156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7545" y="1811020"/>
            <a:ext cx="5756910" cy="3235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873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3682B0712B8BF4D9CA3C4FA80BF0C45" ma:contentTypeVersion="15" ma:contentTypeDescription="Ein neues Dokument erstellen." ma:contentTypeScope="" ma:versionID="16e976ac4e98414bcb89c6d6a85b6751">
  <xsd:schema xmlns:xsd="http://www.w3.org/2001/XMLSchema" xmlns:xs="http://www.w3.org/2001/XMLSchema" xmlns:p="http://schemas.microsoft.com/office/2006/metadata/properties" xmlns:ns2="12673b45-6f1a-4281-8281-40c7b7c0fb06" xmlns:ns3="fe4778b7-c1c5-4a8b-b638-69be61784fca" targetNamespace="http://schemas.microsoft.com/office/2006/metadata/properties" ma:root="true" ma:fieldsID="2d10ad57c7f988c131974ce814c95fb6" ns2:_="" ns3:_="">
    <xsd:import namespace="12673b45-6f1a-4281-8281-40c7b7c0fb06"/>
    <xsd:import namespace="fe4778b7-c1c5-4a8b-b638-69be61784f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673b45-6f1a-4281-8281-40c7b7c0fb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ildmarkierungen" ma:readOnly="false" ma:fieldId="{5cf76f15-5ced-4ddc-b409-7134ff3c332f}" ma:taxonomyMulti="true" ma:sspId="f0ab8ce3-8a9c-4ea5-9511-cdbbd51223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4778b7-c1c5-4a8b-b638-69be61784fca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58380b8-5e8f-447b-b873-18e63f623129}" ma:internalName="TaxCatchAll" ma:showField="CatchAllData" ma:web="fe4778b7-c1c5-4a8b-b638-69be61784f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e4778b7-c1c5-4a8b-b638-69be61784fca" xsi:nil="true"/>
    <lcf76f155ced4ddcb4097134ff3c332f xmlns="12673b45-6f1a-4281-8281-40c7b7c0fb0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3AA7CFF-2D63-4217-9965-5F046A809877}"/>
</file>

<file path=customXml/itemProps2.xml><?xml version="1.0" encoding="utf-8"?>
<ds:datastoreItem xmlns:ds="http://schemas.openxmlformats.org/officeDocument/2006/customXml" ds:itemID="{1D7B3E1A-65F9-4C47-A903-09011B3FDCBA}"/>
</file>

<file path=customXml/itemProps3.xml><?xml version="1.0" encoding="utf-8"?>
<ds:datastoreItem xmlns:ds="http://schemas.openxmlformats.org/officeDocument/2006/customXml" ds:itemID="{87D2DC4B-7CF8-470B-B32A-8C76BA5D31D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Myriam Mathys</dc:creator>
  <cp:lastModifiedBy>Myriam Mathys</cp:lastModifiedBy>
  <cp:revision>1</cp:revision>
  <dcterms:created xsi:type="dcterms:W3CDTF">2023-02-26T16:40:13Z</dcterms:created>
  <dcterms:modified xsi:type="dcterms:W3CDTF">2023-02-26T16:41:40Z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0x01010063682B0712B8BF4D9CA3C4FA80BF0C45</vt:lpwstr>
  </property>
</Properties>
</file>